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6"/>
    <p:restoredTop sz="94674"/>
  </p:normalViewPr>
  <p:slideViewPr>
    <p:cSldViewPr snapToGrid="0" snapToObjects="1">
      <p:cViewPr varScale="1">
        <p:scale>
          <a:sx n="32" d="100"/>
          <a:sy n="32" d="100"/>
        </p:scale>
        <p:origin x="456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6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0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8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8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36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7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4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9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3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5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BD8F-2FAD-9642-A012-B8F5214363A6}" type="datetimeFigureOut">
              <a:rPr kumimoji="1" lang="ja-JP" altLang="en-US" smtClean="0"/>
              <a:t>2016/8/2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AC71-DD79-7943-9C83-90677938F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ysuzuki@is.naist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02805" y="39973072"/>
            <a:ext cx="23469600" cy="3043327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連絡先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</a:rPr>
              <a:t>: 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鈴木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</a:rPr>
              <a:t> 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優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</a:rPr>
              <a:t> (NAIST)  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  <a:hlinkClick r:id="rId2"/>
              </a:rPr>
              <a:t>ysuzuki@is.naist.jp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</a:rPr>
              <a:t> 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（最後に連絡先を書くとあとで連絡あるかも）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270640" y="1366357"/>
            <a:ext cx="25733931" cy="2824644"/>
          </a:xfrm>
        </p:spPr>
        <p:txBody>
          <a:bodyPr>
            <a:normAutofit/>
          </a:bodyPr>
          <a:lstStyle/>
          <a:p>
            <a:r>
              <a:rPr kumimoji="1" lang="ja-JP" altLang="en-US" sz="12400" dirty="0" smtClean="0">
                <a:latin typeface="Yu Gothic" charset="-128"/>
                <a:ea typeface="Yu Gothic" charset="-128"/>
                <a:cs typeface="Yu Gothic" charset="-128"/>
              </a:rPr>
              <a:t>ポスター発表に関する研究</a:t>
            </a:r>
            <a:endParaRPr kumimoji="1" lang="ja-JP" altLang="en-US" sz="124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>
          <a:xfrm>
            <a:off x="2270640" y="4034937"/>
            <a:ext cx="25733931" cy="18340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8000" dirty="0" smtClean="0">
                <a:latin typeface="Yu Gothic" charset="-128"/>
                <a:ea typeface="Yu Gothic" charset="-128"/>
                <a:cs typeface="Yu Gothic" charset="-128"/>
              </a:rPr>
              <a:t>鈴木優</a:t>
            </a:r>
            <a:r>
              <a:rPr lang="en-US" altLang="ja-JP" sz="8000" dirty="0" smtClean="0">
                <a:latin typeface="Yu Gothic" charset="-128"/>
                <a:ea typeface="Yu Gothic" charset="-128"/>
                <a:cs typeface="Yu Gothic" charset="-128"/>
              </a:rPr>
              <a:t>(NAIST)</a:t>
            </a:r>
            <a:endParaRPr lang="ja-JP" altLang="en-US" sz="80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71800" y="7175075"/>
            <a:ext cx="10591800" cy="1071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Yu Gothic" charset="-128"/>
                <a:ea typeface="Yu Gothic" charset="-128"/>
                <a:cs typeface="Yu Gothic" charset="-128"/>
              </a:rPr>
              <a:t>概要</a:t>
            </a:r>
            <a:endParaRPr lang="en-US" altLang="ja-JP" b="1" dirty="0" smtClean="0">
              <a:latin typeface="Yu Gothic" charset="-128"/>
              <a:ea typeface="Yu Gothic" charset="-128"/>
              <a:cs typeface="Yu Gothic" charset="-128"/>
            </a:endParaRPr>
          </a:p>
          <a:p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この手法はこういうことをしますよ．</a:t>
            </a:r>
            <a:endParaRPr kumimoji="1"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何々を入れると何々が出てくるシステムです．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この点が面白いところ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です．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この部分で興味もつかどうか決まる．</a:t>
            </a:r>
            <a:endParaRPr kumimoji="1" lang="en-US" altLang="ja-JP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899011" y="7249443"/>
            <a:ext cx="12105558" cy="812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Yu Gothic" charset="-128"/>
                <a:ea typeface="Yu Gothic" charset="-128"/>
                <a:cs typeface="Yu Gothic" charset="-128"/>
              </a:rPr>
              <a:t>関連研究</a:t>
            </a:r>
            <a:endParaRPr lang="en-US" altLang="ja-JP" b="1" dirty="0" smtClean="0">
              <a:latin typeface="Yu Gothic" charset="-128"/>
              <a:ea typeface="Yu Gothic" charset="-128"/>
              <a:cs typeface="Yu Gothic" charset="-128"/>
            </a:endParaRPr>
          </a:p>
          <a:p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この手法に似てるのはこういうのもある</a:t>
            </a:r>
            <a:r>
              <a:rPr kumimoji="1" lang="en-US" altLang="ja-JP" dirty="0" smtClean="0">
                <a:latin typeface="Yu Gothic" charset="-128"/>
                <a:ea typeface="Yu Gothic" charset="-128"/>
                <a:cs typeface="Yu Gothic" charset="-128"/>
              </a:rPr>
              <a:t>[1]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．でもこの部分が違うんです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．ココがすごいん</a:t>
            </a:r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ですよ．</a:t>
            </a:r>
            <a:endParaRPr kumimoji="1"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en-US" altLang="ja-JP" sz="5400" dirty="0" smtClean="0">
                <a:latin typeface="Yu Gothic" charset="-128"/>
                <a:ea typeface="Yu Gothic" charset="-128"/>
                <a:cs typeface="Yu Gothic" charset="-128"/>
              </a:rPr>
              <a:t>[1] </a:t>
            </a:r>
            <a:r>
              <a:rPr lang="ja-JP" altLang="en-US" sz="5400" dirty="0" smtClean="0">
                <a:latin typeface="Yu Gothic" charset="-128"/>
                <a:ea typeface="Yu Gothic" charset="-128"/>
                <a:cs typeface="Yu Gothic" charset="-128"/>
              </a:rPr>
              <a:t>名無し</a:t>
            </a:r>
            <a:r>
              <a:rPr lang="en-US" altLang="ja-JP" sz="5400" dirty="0" smtClean="0">
                <a:latin typeface="Yu Gothic" charset="-128"/>
                <a:ea typeface="Yu Gothic" charset="-128"/>
                <a:cs typeface="Yu Gothic" charset="-128"/>
              </a:rPr>
              <a:t>: </a:t>
            </a:r>
            <a:r>
              <a:rPr lang="ja-JP" altLang="en-US" sz="5400" dirty="0" smtClean="0">
                <a:latin typeface="Yu Gothic" charset="-128"/>
                <a:ea typeface="Yu Gothic" charset="-128"/>
                <a:cs typeface="Yu Gothic" charset="-128"/>
              </a:rPr>
              <a:t>「タイトル」なんとか論文誌</a:t>
            </a:r>
            <a:r>
              <a:rPr lang="en-US" altLang="ja-JP" sz="5400" dirty="0" smtClean="0">
                <a:latin typeface="Yu Gothic" charset="-128"/>
                <a:ea typeface="Yu Gothic" charset="-128"/>
                <a:cs typeface="Yu Gothic" charset="-128"/>
              </a:rPr>
              <a:t>No.1 Vol.1 </a:t>
            </a:r>
            <a:r>
              <a:rPr lang="en-US" altLang="ja-JP" sz="5400" dirty="0" smtClean="0">
                <a:latin typeface="Yu Gothic" charset="-128"/>
                <a:ea typeface="Yu Gothic" charset="-128"/>
                <a:cs typeface="Yu Gothic" charset="-128"/>
              </a:rPr>
              <a:t>pp. 12-34</a:t>
            </a:r>
            <a:endParaRPr kumimoji="1" lang="en-US" altLang="ja-JP" sz="54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71800" y="17939560"/>
            <a:ext cx="25032771" cy="859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Yu Gothic" charset="-128"/>
                <a:ea typeface="Yu Gothic" charset="-128"/>
                <a:cs typeface="Yu Gothic" charset="-128"/>
              </a:rPr>
              <a:t>提案手法</a:t>
            </a:r>
            <a:endParaRPr lang="en-US" altLang="ja-JP" b="1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直感的な例を交えて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書いて．</a:t>
            </a:r>
            <a:endParaRPr lang="en-US" altLang="ja-JP" dirty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プレゼンと違って，多少小さな文字でも問題ない．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図があるととてもみやすいと思われる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．矢印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を書くときは何を表す矢印なのか説明して．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研究室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でスライドのデザイン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を合わせると，どの研究室が何してるかわかりやすくても良い可能性があるけど，それは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好み．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このポスターみたい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に白黒なのはよくない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．カラーで．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71800" y="26824587"/>
            <a:ext cx="25032771" cy="646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Yu Gothic" charset="-128"/>
                <a:ea typeface="Yu Gothic" charset="-128"/>
                <a:cs typeface="Yu Gothic" charset="-128"/>
              </a:rPr>
              <a:t>評価実験</a:t>
            </a:r>
            <a:endParaRPr lang="en-US" altLang="ja-JP" b="1" dirty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図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があるととてもみやすい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実験のことについて書くなら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，実験条件とか手順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もあると良い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デモがあるなら，それを見せてもらえるとみんな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わかりやすい（電源ないかもしれないけど）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実験までできてない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ならどんな実験</a:t>
            </a:r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をするのかプランを書こう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401800" y="34355110"/>
            <a:ext cx="13602769" cy="5405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Yu Gothic" charset="-128"/>
                <a:ea typeface="Yu Gothic" charset="-128"/>
                <a:cs typeface="Yu Gothic" charset="-128"/>
              </a:rPr>
              <a:t>結論・まとめ</a:t>
            </a:r>
            <a:endParaRPr lang="en-US" altLang="ja-JP" b="1" dirty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なくても良い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今後何がしたいとか，こういうの困ってるとか書くとアドバイスしやすいかも</a:t>
            </a:r>
            <a:endParaRPr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92337" y="33709161"/>
            <a:ext cx="10571263" cy="646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Yu Gothic" charset="-128"/>
                <a:ea typeface="Yu Gothic" charset="-128"/>
                <a:cs typeface="Yu Gothic" charset="-128"/>
              </a:rPr>
              <a:t>枠を作ってもいいけど，できるだけ正方形に近い形にするとわかりやすい．</a:t>
            </a:r>
            <a:endParaRPr kumimoji="1" lang="en-US" altLang="ja-JP" dirty="0" smtClean="0">
              <a:latin typeface="Yu Gothic" charset="-128"/>
              <a:ea typeface="Yu Gothic" charset="-128"/>
              <a:cs typeface="Yu Gothic" charset="-128"/>
            </a:endParaRPr>
          </a:p>
          <a:p>
            <a:r>
              <a:rPr lang="ja-JP" altLang="en-US" dirty="0" smtClean="0">
                <a:latin typeface="Yu Gothic" charset="-128"/>
                <a:ea typeface="Yu Gothic" charset="-128"/>
                <a:cs typeface="Yu Gothic" charset="-128"/>
              </a:rPr>
              <a:t>口頭で説明することの一部を書いておくといいかも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01023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313</Words>
  <Application>Microsoft Macintosh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Yu Gothic</vt:lpstr>
      <vt:lpstr>Arial</vt:lpstr>
      <vt:lpstr>ホワイト</vt:lpstr>
      <vt:lpstr>ポスター発表に関する研究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ysuzuki@is.naist.jp</dc:creator>
  <cp:lastModifiedBy>ysuzuki@is.naist.jp</cp:lastModifiedBy>
  <cp:revision>65</cp:revision>
  <dcterms:created xsi:type="dcterms:W3CDTF">2016-08-02T04:43:14Z</dcterms:created>
  <dcterms:modified xsi:type="dcterms:W3CDTF">2016-08-02T06:43:55Z</dcterms:modified>
</cp:coreProperties>
</file>